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64" r:id="rId5"/>
  </p:sldIdLst>
  <p:sldSz cx="30275213" cy="42811700"/>
  <p:notesSz cx="6858000" cy="9144000"/>
  <p:defaultTextStyle>
    <a:defPPr>
      <a:defRPr lang="it-IT"/>
    </a:defPPr>
    <a:lvl1pPr marL="0" algn="l" defTabSz="2088170" rtl="0" eaLnBrk="1" latinLnBrk="0" hangingPunct="1">
      <a:defRPr sz="8200" kern="1200">
        <a:solidFill>
          <a:schemeClr val="tx1"/>
        </a:solidFill>
        <a:latin typeface="+mn-lt"/>
        <a:ea typeface="+mn-ea"/>
        <a:cs typeface="+mn-cs"/>
      </a:defRPr>
    </a:lvl1pPr>
    <a:lvl2pPr marL="2088170" algn="l" defTabSz="2088170" rtl="0" eaLnBrk="1" latinLnBrk="0" hangingPunct="1">
      <a:defRPr sz="8200" kern="1200">
        <a:solidFill>
          <a:schemeClr val="tx1"/>
        </a:solidFill>
        <a:latin typeface="+mn-lt"/>
        <a:ea typeface="+mn-ea"/>
        <a:cs typeface="+mn-cs"/>
      </a:defRPr>
    </a:lvl2pPr>
    <a:lvl3pPr marL="4176339" algn="l" defTabSz="2088170" rtl="0" eaLnBrk="1" latinLnBrk="0" hangingPunct="1">
      <a:defRPr sz="8200" kern="1200">
        <a:solidFill>
          <a:schemeClr val="tx1"/>
        </a:solidFill>
        <a:latin typeface="+mn-lt"/>
        <a:ea typeface="+mn-ea"/>
        <a:cs typeface="+mn-cs"/>
      </a:defRPr>
    </a:lvl3pPr>
    <a:lvl4pPr marL="6264509" algn="l" defTabSz="2088170" rtl="0" eaLnBrk="1" latinLnBrk="0" hangingPunct="1">
      <a:defRPr sz="8200" kern="1200">
        <a:solidFill>
          <a:schemeClr val="tx1"/>
        </a:solidFill>
        <a:latin typeface="+mn-lt"/>
        <a:ea typeface="+mn-ea"/>
        <a:cs typeface="+mn-cs"/>
      </a:defRPr>
    </a:lvl4pPr>
    <a:lvl5pPr marL="8352678" algn="l" defTabSz="2088170" rtl="0" eaLnBrk="1" latinLnBrk="0" hangingPunct="1">
      <a:defRPr sz="8200" kern="1200">
        <a:solidFill>
          <a:schemeClr val="tx1"/>
        </a:solidFill>
        <a:latin typeface="+mn-lt"/>
        <a:ea typeface="+mn-ea"/>
        <a:cs typeface="+mn-cs"/>
      </a:defRPr>
    </a:lvl5pPr>
    <a:lvl6pPr marL="10440848" algn="l" defTabSz="2088170" rtl="0" eaLnBrk="1" latinLnBrk="0" hangingPunct="1">
      <a:defRPr sz="8200" kern="1200">
        <a:solidFill>
          <a:schemeClr val="tx1"/>
        </a:solidFill>
        <a:latin typeface="+mn-lt"/>
        <a:ea typeface="+mn-ea"/>
        <a:cs typeface="+mn-cs"/>
      </a:defRPr>
    </a:lvl6pPr>
    <a:lvl7pPr marL="12529017" algn="l" defTabSz="2088170" rtl="0" eaLnBrk="1" latinLnBrk="0" hangingPunct="1">
      <a:defRPr sz="8200" kern="1200">
        <a:solidFill>
          <a:schemeClr val="tx1"/>
        </a:solidFill>
        <a:latin typeface="+mn-lt"/>
        <a:ea typeface="+mn-ea"/>
        <a:cs typeface="+mn-cs"/>
      </a:defRPr>
    </a:lvl7pPr>
    <a:lvl8pPr marL="14617187" algn="l" defTabSz="2088170" rtl="0" eaLnBrk="1" latinLnBrk="0" hangingPunct="1">
      <a:defRPr sz="8200" kern="1200">
        <a:solidFill>
          <a:schemeClr val="tx1"/>
        </a:solidFill>
        <a:latin typeface="+mn-lt"/>
        <a:ea typeface="+mn-ea"/>
        <a:cs typeface="+mn-cs"/>
      </a:defRPr>
    </a:lvl8pPr>
    <a:lvl9pPr marL="16705356" algn="l" defTabSz="2088170" rtl="0" eaLnBrk="1" latinLnBrk="0" hangingPunct="1">
      <a:defRPr sz="82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815">
          <p15:clr>
            <a:srgbClr val="A4A3A4"/>
          </p15:clr>
        </p15:guide>
        <p15:guide id="2" pos="1229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9B78B"/>
    <a:srgbClr val="3B2C5F"/>
    <a:srgbClr val="0C0E0F"/>
    <a:srgbClr val="5DB874"/>
    <a:srgbClr val="37B49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C8C567-68E7-436B-BD2A-A3FF4A07A10B}" v="3" dt="2025-01-02T10:16:39.6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829" autoAdjust="0"/>
    <p:restoredTop sz="95037" autoAdjust="0"/>
  </p:normalViewPr>
  <p:slideViewPr>
    <p:cSldViewPr snapToGrid="0" snapToObjects="1" showGuides="1">
      <p:cViewPr>
        <p:scale>
          <a:sx n="10" d="100"/>
          <a:sy n="10" d="100"/>
        </p:scale>
        <p:origin x="2404" y="8"/>
      </p:cViewPr>
      <p:guideLst>
        <p:guide orient="horz" pos="13815"/>
        <p:guide pos="12290"/>
      </p:guideLst>
    </p:cSldViewPr>
  </p:slideViewPr>
  <p:outlineViewPr>
    <p:cViewPr>
      <p:scale>
        <a:sx n="33" d="100"/>
        <a:sy n="33" d="100"/>
      </p:scale>
      <p:origin x="0" y="2512"/>
    </p:cViewPr>
  </p:outlineViewPr>
  <p:notesTextViewPr>
    <p:cViewPr>
      <p:scale>
        <a:sx n="100" d="100"/>
        <a:sy n="100" d="100"/>
      </p:scale>
      <p:origin x="0" y="0"/>
    </p:cViewPr>
  </p:notesTextViewPr>
  <p:sorterViewPr>
    <p:cViewPr>
      <p:scale>
        <a:sx n="66" d="100"/>
        <a:sy n="66" d="100"/>
      </p:scale>
      <p:origin x="0" y="789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11" Type="http://schemas.microsoft.com/office/2015/10/relationships/revisionInfo" Target="revisionInfo.xml"/><Relationship Id="rId5" Type="http://schemas.openxmlformats.org/officeDocument/2006/relationships/slide" Target="slides/slide1.xml"/><Relationship Id="rId1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eva | Teraglobus" userId="2533a5b1-8327-4c95-9641-f04c1223ee16" providerId="ADAL" clId="{8EC8C567-68E7-436B-BD2A-A3FF4A07A10B}"/>
    <pc:docChg chg="custSel modSld">
      <pc:chgData name="Ieva | Teraglobus" userId="2533a5b1-8327-4c95-9641-f04c1223ee16" providerId="ADAL" clId="{8EC8C567-68E7-436B-BD2A-A3FF4A07A10B}" dt="2025-01-02T10:18:41.344" v="80" actId="34136"/>
      <pc:docMkLst>
        <pc:docMk/>
      </pc:docMkLst>
      <pc:sldChg chg="addSp delSp modSp mod">
        <pc:chgData name="Ieva | Teraglobus" userId="2533a5b1-8327-4c95-9641-f04c1223ee16" providerId="ADAL" clId="{8EC8C567-68E7-436B-BD2A-A3FF4A07A10B}" dt="2025-01-02T10:18:41.344" v="80" actId="34136"/>
        <pc:sldMkLst>
          <pc:docMk/>
          <pc:sldMk cId="1214977692" sldId="264"/>
        </pc:sldMkLst>
        <pc:spChg chg="mod">
          <ac:chgData name="Ieva | Teraglobus" userId="2533a5b1-8327-4c95-9641-f04c1223ee16" providerId="ADAL" clId="{8EC8C567-68E7-436B-BD2A-A3FF4A07A10B}" dt="2025-01-02T10:17:46.875" v="74" actId="20577"/>
          <ac:spMkLst>
            <pc:docMk/>
            <pc:sldMk cId="1214977692" sldId="264"/>
            <ac:spMk id="2" creationId="{97939001-DA54-C7CF-B6F1-5133EE7BC4AB}"/>
          </ac:spMkLst>
        </pc:spChg>
        <pc:spChg chg="mod">
          <ac:chgData name="Ieva | Teraglobus" userId="2533a5b1-8327-4c95-9641-f04c1223ee16" providerId="ADAL" clId="{8EC8C567-68E7-436B-BD2A-A3FF4A07A10B}" dt="2025-01-02T10:16:33.091" v="29" actId="20577"/>
          <ac:spMkLst>
            <pc:docMk/>
            <pc:sldMk cId="1214977692" sldId="264"/>
            <ac:spMk id="4" creationId="{82BB7C6B-140F-2591-B5E4-33D8DC2B4CF7}"/>
          </ac:spMkLst>
        </pc:spChg>
        <pc:spChg chg="add mod">
          <ac:chgData name="Ieva | Teraglobus" userId="2533a5b1-8327-4c95-9641-f04c1223ee16" providerId="ADAL" clId="{8EC8C567-68E7-436B-BD2A-A3FF4A07A10B}" dt="2025-01-02T10:14:47.814" v="1" actId="1076"/>
          <ac:spMkLst>
            <pc:docMk/>
            <pc:sldMk cId="1214977692" sldId="264"/>
            <ac:spMk id="6" creationId="{CD54999D-F74A-D384-C5D4-E2B2169C8C1E}"/>
          </ac:spMkLst>
        </pc:spChg>
        <pc:spChg chg="add del mod">
          <ac:chgData name="Ieva | Teraglobus" userId="2533a5b1-8327-4c95-9641-f04c1223ee16" providerId="ADAL" clId="{8EC8C567-68E7-436B-BD2A-A3FF4A07A10B}" dt="2025-01-02T10:16:43.670" v="32" actId="478"/>
          <ac:spMkLst>
            <pc:docMk/>
            <pc:sldMk cId="1214977692" sldId="264"/>
            <ac:spMk id="7" creationId="{FDCFDDB7-8F27-D9A9-32B0-2E9871A2A687}"/>
          </ac:spMkLst>
        </pc:spChg>
        <pc:spChg chg="add mod">
          <ac:chgData name="Ieva | Teraglobus" userId="2533a5b1-8327-4c95-9641-f04c1223ee16" providerId="ADAL" clId="{8EC8C567-68E7-436B-BD2A-A3FF4A07A10B}" dt="2025-01-02T10:16:48.194" v="33" actId="1076"/>
          <ac:spMkLst>
            <pc:docMk/>
            <pc:sldMk cId="1214977692" sldId="264"/>
            <ac:spMk id="10" creationId="{AD242187-9223-3656-11D7-2301CBF2A537}"/>
          </ac:spMkLst>
        </pc:spChg>
        <pc:picChg chg="mod">
          <ac:chgData name="Ieva | Teraglobus" userId="2533a5b1-8327-4c95-9641-f04c1223ee16" providerId="ADAL" clId="{8EC8C567-68E7-436B-BD2A-A3FF4A07A10B}" dt="2025-01-02T10:18:27.968" v="78" actId="34136"/>
          <ac:picMkLst>
            <pc:docMk/>
            <pc:sldMk cId="1214977692" sldId="264"/>
            <ac:picMk id="3" creationId="{B76B99DD-AAFE-9A33-EBBD-230A0E9401A4}"/>
          </ac:picMkLst>
        </pc:picChg>
        <pc:picChg chg="mod">
          <ac:chgData name="Ieva | Teraglobus" userId="2533a5b1-8327-4c95-9641-f04c1223ee16" providerId="ADAL" clId="{8EC8C567-68E7-436B-BD2A-A3FF4A07A10B}" dt="2025-01-02T10:18:41.344" v="80" actId="34136"/>
          <ac:picMkLst>
            <pc:docMk/>
            <pc:sldMk cId="1214977692" sldId="264"/>
            <ac:picMk id="27" creationId="{DBD1C089-4F6D-5682-9E9B-E2857C0651FF}"/>
          </ac:picMkLst>
        </pc:picChg>
        <pc:picChg chg="mod">
          <ac:chgData name="Ieva | Teraglobus" userId="2533a5b1-8327-4c95-9641-f04c1223ee16" providerId="ADAL" clId="{8EC8C567-68E7-436B-BD2A-A3FF4A07A10B}" dt="2025-01-02T10:18:39.209" v="79" actId="34136"/>
          <ac:picMkLst>
            <pc:docMk/>
            <pc:sldMk cId="1214977692" sldId="264"/>
            <ac:picMk id="29" creationId="{E56A42C1-CE07-C592-0019-713F0318BEA1}"/>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077193"/>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1513761" y="1714453"/>
            <a:ext cx="27247692" cy="7135283"/>
          </a:xfrm>
          <a:prstGeom prst="rect">
            <a:avLst/>
          </a:prstGeom>
        </p:spPr>
        <p:txBody>
          <a:bodyPr vert="horz" lIns="417634" tIns="208817" rIns="417634" bIns="208817" rtlCol="0" anchor="ctr">
            <a:normAutofit/>
          </a:bodyPr>
          <a:lstStyle/>
          <a:p>
            <a:r>
              <a:rPr lang="it-IT"/>
              <a:t>Fare clic per modificare stile</a:t>
            </a:r>
          </a:p>
        </p:txBody>
      </p:sp>
      <p:sp>
        <p:nvSpPr>
          <p:cNvPr id="3" name="Segnaposto testo 2"/>
          <p:cNvSpPr>
            <a:spLocks noGrp="1"/>
          </p:cNvSpPr>
          <p:nvPr>
            <p:ph type="body" idx="1"/>
          </p:nvPr>
        </p:nvSpPr>
        <p:spPr>
          <a:xfrm>
            <a:off x="1513761" y="9989400"/>
            <a:ext cx="27247692" cy="28253743"/>
          </a:xfrm>
          <a:prstGeom prst="rect">
            <a:avLst/>
          </a:prstGeom>
        </p:spPr>
        <p:txBody>
          <a:bodyPr vert="horz" lIns="417634" tIns="208817" rIns="417634" bIns="208817"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1513761" y="39680106"/>
            <a:ext cx="7064216" cy="2279327"/>
          </a:xfrm>
          <a:prstGeom prst="rect">
            <a:avLst/>
          </a:prstGeom>
        </p:spPr>
        <p:txBody>
          <a:bodyPr vert="horz" lIns="417634" tIns="208817" rIns="417634" bIns="208817" rtlCol="0" anchor="ctr"/>
          <a:lstStyle>
            <a:lvl1pPr algn="l">
              <a:defRPr sz="5500">
                <a:solidFill>
                  <a:schemeClr val="tx1">
                    <a:tint val="75000"/>
                  </a:schemeClr>
                </a:solidFill>
              </a:defRPr>
            </a:lvl1pPr>
          </a:lstStyle>
          <a:p>
            <a:fld id="{3928B246-2EB1-854D-A57B-23F8BEC02D16}" type="datetimeFigureOut">
              <a:rPr lang="it-IT" smtClean="0"/>
              <a:t>02/01/2025</a:t>
            </a:fld>
            <a:endParaRPr lang="it-IT"/>
          </a:p>
        </p:txBody>
      </p:sp>
      <p:sp>
        <p:nvSpPr>
          <p:cNvPr id="5" name="Segnaposto piè di pagina 4"/>
          <p:cNvSpPr>
            <a:spLocks noGrp="1"/>
          </p:cNvSpPr>
          <p:nvPr>
            <p:ph type="ftr" sz="quarter" idx="3"/>
          </p:nvPr>
        </p:nvSpPr>
        <p:spPr>
          <a:xfrm>
            <a:off x="10344031" y="39680106"/>
            <a:ext cx="9587151" cy="2279327"/>
          </a:xfrm>
          <a:prstGeom prst="rect">
            <a:avLst/>
          </a:prstGeom>
        </p:spPr>
        <p:txBody>
          <a:bodyPr vert="horz" lIns="417634" tIns="208817" rIns="417634" bIns="208817" rtlCol="0" anchor="ctr"/>
          <a:lstStyle>
            <a:lvl1pPr algn="ctr">
              <a:defRPr sz="55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21697236" y="39680106"/>
            <a:ext cx="7064216" cy="2279327"/>
          </a:xfrm>
          <a:prstGeom prst="rect">
            <a:avLst/>
          </a:prstGeom>
        </p:spPr>
        <p:txBody>
          <a:bodyPr vert="horz" lIns="417634" tIns="208817" rIns="417634" bIns="208817" rtlCol="0" anchor="ctr"/>
          <a:lstStyle>
            <a:lvl1pPr algn="r">
              <a:defRPr sz="5500">
                <a:solidFill>
                  <a:schemeClr val="tx1">
                    <a:tint val="75000"/>
                  </a:schemeClr>
                </a:solidFill>
              </a:defRPr>
            </a:lvl1pPr>
          </a:lstStyle>
          <a:p>
            <a:fld id="{A13A43EE-478C-DC44-9FDF-912C8A052817}" type="slidenum">
              <a:rPr lang="it-IT" smtClean="0"/>
              <a:t>‹#›</a:t>
            </a:fld>
            <a:endParaRPr lang="it-IT"/>
          </a:p>
        </p:txBody>
      </p:sp>
    </p:spTree>
    <p:extLst>
      <p:ext uri="{BB962C8B-B14F-4D97-AF65-F5344CB8AC3E}">
        <p14:creationId xmlns:p14="http://schemas.microsoft.com/office/powerpoint/2010/main" val="2221988452"/>
      </p:ext>
    </p:extLst>
  </p:cSld>
  <p:clrMap bg1="lt1" tx1="dk1" bg2="lt2" tx2="dk2" accent1="accent1" accent2="accent2" accent3="accent3" accent4="accent4" accent5="accent5" accent6="accent6" hlink="hlink" folHlink="folHlink"/>
  <p:sldLayoutIdLst>
    <p:sldLayoutId id="2147483649" r:id="rId1"/>
  </p:sldLayoutIdLst>
  <p:txStyles>
    <p:titleStyle>
      <a:lvl1pPr algn="ctr" defTabSz="2088170" rtl="0" eaLnBrk="1" latinLnBrk="0" hangingPunct="1">
        <a:spcBef>
          <a:spcPct val="0"/>
        </a:spcBef>
        <a:buNone/>
        <a:defRPr sz="20100" kern="1200">
          <a:solidFill>
            <a:schemeClr val="tx1"/>
          </a:solidFill>
          <a:latin typeface="+mj-lt"/>
          <a:ea typeface="+mj-ea"/>
          <a:cs typeface="+mj-cs"/>
        </a:defRPr>
      </a:lvl1pPr>
    </p:titleStyle>
    <p:bodyStyle>
      <a:lvl1pPr marL="1566127" indent="-1566127" algn="l" defTabSz="2088170" rtl="0" eaLnBrk="1" latinLnBrk="0" hangingPunct="1">
        <a:spcBef>
          <a:spcPct val="20000"/>
        </a:spcBef>
        <a:buFont typeface="Arial"/>
        <a:buChar char="•"/>
        <a:defRPr sz="14600" kern="1200">
          <a:solidFill>
            <a:schemeClr val="tx1"/>
          </a:solidFill>
          <a:latin typeface="+mn-lt"/>
          <a:ea typeface="+mn-ea"/>
          <a:cs typeface="+mn-cs"/>
        </a:defRPr>
      </a:lvl1pPr>
      <a:lvl2pPr marL="3393276" indent="-1305106" algn="l" defTabSz="2088170" rtl="0" eaLnBrk="1" latinLnBrk="0" hangingPunct="1">
        <a:spcBef>
          <a:spcPct val="20000"/>
        </a:spcBef>
        <a:buFont typeface="Arial"/>
        <a:buChar char="–"/>
        <a:defRPr sz="12800" kern="1200">
          <a:solidFill>
            <a:schemeClr val="tx1"/>
          </a:solidFill>
          <a:latin typeface="+mn-lt"/>
          <a:ea typeface="+mn-ea"/>
          <a:cs typeface="+mn-cs"/>
        </a:defRPr>
      </a:lvl2pPr>
      <a:lvl3pPr marL="5220424" indent="-1044085" algn="l" defTabSz="2088170" rtl="0" eaLnBrk="1" latinLnBrk="0" hangingPunct="1">
        <a:spcBef>
          <a:spcPct val="20000"/>
        </a:spcBef>
        <a:buFont typeface="Arial"/>
        <a:buChar char="•"/>
        <a:defRPr sz="11000" kern="1200">
          <a:solidFill>
            <a:schemeClr val="tx1"/>
          </a:solidFill>
          <a:latin typeface="+mn-lt"/>
          <a:ea typeface="+mn-ea"/>
          <a:cs typeface="+mn-cs"/>
        </a:defRPr>
      </a:lvl3pPr>
      <a:lvl4pPr marL="7308593" indent="-1044085" algn="l" defTabSz="2088170" rtl="0" eaLnBrk="1" latinLnBrk="0" hangingPunct="1">
        <a:spcBef>
          <a:spcPct val="20000"/>
        </a:spcBef>
        <a:buFont typeface="Arial"/>
        <a:buChar char="–"/>
        <a:defRPr sz="9100" kern="1200">
          <a:solidFill>
            <a:schemeClr val="tx1"/>
          </a:solidFill>
          <a:latin typeface="+mn-lt"/>
          <a:ea typeface="+mn-ea"/>
          <a:cs typeface="+mn-cs"/>
        </a:defRPr>
      </a:lvl4pPr>
      <a:lvl5pPr marL="9396763" indent="-1044085" algn="l" defTabSz="2088170" rtl="0" eaLnBrk="1" latinLnBrk="0" hangingPunct="1">
        <a:spcBef>
          <a:spcPct val="20000"/>
        </a:spcBef>
        <a:buFont typeface="Arial"/>
        <a:buChar char="»"/>
        <a:defRPr sz="9100" kern="1200">
          <a:solidFill>
            <a:schemeClr val="tx1"/>
          </a:solidFill>
          <a:latin typeface="+mn-lt"/>
          <a:ea typeface="+mn-ea"/>
          <a:cs typeface="+mn-cs"/>
        </a:defRPr>
      </a:lvl5pPr>
      <a:lvl6pPr marL="11484933" indent="-1044085" algn="l" defTabSz="2088170" rtl="0" eaLnBrk="1" latinLnBrk="0" hangingPunct="1">
        <a:spcBef>
          <a:spcPct val="20000"/>
        </a:spcBef>
        <a:buFont typeface="Arial"/>
        <a:buChar char="•"/>
        <a:defRPr sz="9100" kern="1200">
          <a:solidFill>
            <a:schemeClr val="tx1"/>
          </a:solidFill>
          <a:latin typeface="+mn-lt"/>
          <a:ea typeface="+mn-ea"/>
          <a:cs typeface="+mn-cs"/>
        </a:defRPr>
      </a:lvl6pPr>
      <a:lvl7pPr marL="13573102" indent="-1044085" algn="l" defTabSz="2088170" rtl="0" eaLnBrk="1" latinLnBrk="0" hangingPunct="1">
        <a:spcBef>
          <a:spcPct val="20000"/>
        </a:spcBef>
        <a:buFont typeface="Arial"/>
        <a:buChar char="•"/>
        <a:defRPr sz="9100" kern="1200">
          <a:solidFill>
            <a:schemeClr val="tx1"/>
          </a:solidFill>
          <a:latin typeface="+mn-lt"/>
          <a:ea typeface="+mn-ea"/>
          <a:cs typeface="+mn-cs"/>
        </a:defRPr>
      </a:lvl7pPr>
      <a:lvl8pPr marL="15661272" indent="-1044085" algn="l" defTabSz="2088170" rtl="0" eaLnBrk="1" latinLnBrk="0" hangingPunct="1">
        <a:spcBef>
          <a:spcPct val="20000"/>
        </a:spcBef>
        <a:buFont typeface="Arial"/>
        <a:buChar char="•"/>
        <a:defRPr sz="9100" kern="1200">
          <a:solidFill>
            <a:schemeClr val="tx1"/>
          </a:solidFill>
          <a:latin typeface="+mn-lt"/>
          <a:ea typeface="+mn-ea"/>
          <a:cs typeface="+mn-cs"/>
        </a:defRPr>
      </a:lvl8pPr>
      <a:lvl9pPr marL="17749441" indent="-1044085" algn="l" defTabSz="2088170" rtl="0" eaLnBrk="1" latinLnBrk="0" hangingPunct="1">
        <a:spcBef>
          <a:spcPct val="20000"/>
        </a:spcBef>
        <a:buFont typeface="Arial"/>
        <a:buChar char="•"/>
        <a:defRPr sz="9100" kern="1200">
          <a:solidFill>
            <a:schemeClr val="tx1"/>
          </a:solidFill>
          <a:latin typeface="+mn-lt"/>
          <a:ea typeface="+mn-ea"/>
          <a:cs typeface="+mn-cs"/>
        </a:defRPr>
      </a:lvl9pPr>
    </p:bodyStyle>
    <p:otherStyle>
      <a:defPPr>
        <a:defRPr lang="it-IT"/>
      </a:defPPr>
      <a:lvl1pPr marL="0" algn="l" defTabSz="2088170" rtl="0" eaLnBrk="1" latinLnBrk="0" hangingPunct="1">
        <a:defRPr sz="8200" kern="1200">
          <a:solidFill>
            <a:schemeClr val="tx1"/>
          </a:solidFill>
          <a:latin typeface="+mn-lt"/>
          <a:ea typeface="+mn-ea"/>
          <a:cs typeface="+mn-cs"/>
        </a:defRPr>
      </a:lvl1pPr>
      <a:lvl2pPr marL="2088170" algn="l" defTabSz="2088170" rtl="0" eaLnBrk="1" latinLnBrk="0" hangingPunct="1">
        <a:defRPr sz="8200" kern="1200">
          <a:solidFill>
            <a:schemeClr val="tx1"/>
          </a:solidFill>
          <a:latin typeface="+mn-lt"/>
          <a:ea typeface="+mn-ea"/>
          <a:cs typeface="+mn-cs"/>
        </a:defRPr>
      </a:lvl2pPr>
      <a:lvl3pPr marL="4176339" algn="l" defTabSz="2088170" rtl="0" eaLnBrk="1" latinLnBrk="0" hangingPunct="1">
        <a:defRPr sz="8200" kern="1200">
          <a:solidFill>
            <a:schemeClr val="tx1"/>
          </a:solidFill>
          <a:latin typeface="+mn-lt"/>
          <a:ea typeface="+mn-ea"/>
          <a:cs typeface="+mn-cs"/>
        </a:defRPr>
      </a:lvl3pPr>
      <a:lvl4pPr marL="6264509" algn="l" defTabSz="2088170" rtl="0" eaLnBrk="1" latinLnBrk="0" hangingPunct="1">
        <a:defRPr sz="8200" kern="1200">
          <a:solidFill>
            <a:schemeClr val="tx1"/>
          </a:solidFill>
          <a:latin typeface="+mn-lt"/>
          <a:ea typeface="+mn-ea"/>
          <a:cs typeface="+mn-cs"/>
        </a:defRPr>
      </a:lvl4pPr>
      <a:lvl5pPr marL="8352678" algn="l" defTabSz="2088170" rtl="0" eaLnBrk="1" latinLnBrk="0" hangingPunct="1">
        <a:defRPr sz="8200" kern="1200">
          <a:solidFill>
            <a:schemeClr val="tx1"/>
          </a:solidFill>
          <a:latin typeface="+mn-lt"/>
          <a:ea typeface="+mn-ea"/>
          <a:cs typeface="+mn-cs"/>
        </a:defRPr>
      </a:lvl5pPr>
      <a:lvl6pPr marL="10440848" algn="l" defTabSz="2088170" rtl="0" eaLnBrk="1" latinLnBrk="0" hangingPunct="1">
        <a:defRPr sz="8200" kern="1200">
          <a:solidFill>
            <a:schemeClr val="tx1"/>
          </a:solidFill>
          <a:latin typeface="+mn-lt"/>
          <a:ea typeface="+mn-ea"/>
          <a:cs typeface="+mn-cs"/>
        </a:defRPr>
      </a:lvl6pPr>
      <a:lvl7pPr marL="12529017" algn="l" defTabSz="2088170" rtl="0" eaLnBrk="1" latinLnBrk="0" hangingPunct="1">
        <a:defRPr sz="8200" kern="1200">
          <a:solidFill>
            <a:schemeClr val="tx1"/>
          </a:solidFill>
          <a:latin typeface="+mn-lt"/>
          <a:ea typeface="+mn-ea"/>
          <a:cs typeface="+mn-cs"/>
        </a:defRPr>
      </a:lvl7pPr>
      <a:lvl8pPr marL="14617187" algn="l" defTabSz="2088170" rtl="0" eaLnBrk="1" latinLnBrk="0" hangingPunct="1">
        <a:defRPr sz="8200" kern="1200">
          <a:solidFill>
            <a:schemeClr val="tx1"/>
          </a:solidFill>
          <a:latin typeface="+mn-lt"/>
          <a:ea typeface="+mn-ea"/>
          <a:cs typeface="+mn-cs"/>
        </a:defRPr>
      </a:lvl8pPr>
      <a:lvl9pPr marL="16705356" algn="l" defTabSz="2088170" rtl="0" eaLnBrk="1" latinLnBrk="0" hangingPunct="1">
        <a:defRPr sz="8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8DAAC441-2E5B-50E3-D3C7-7677CC74D32C}"/>
              </a:ext>
            </a:extLst>
          </p:cNvPr>
          <p:cNvSpPr/>
          <p:nvPr/>
        </p:nvSpPr>
        <p:spPr>
          <a:xfrm>
            <a:off x="0" y="40748107"/>
            <a:ext cx="30449915" cy="2063593"/>
          </a:xfrm>
          <a:prstGeom prst="rect">
            <a:avLst/>
          </a:prstGeom>
          <a:gradFill>
            <a:gsLst>
              <a:gs pos="0">
                <a:srgbClr val="0C0E0F"/>
              </a:gs>
              <a:gs pos="100000">
                <a:srgbClr val="3B2C5F"/>
              </a:gs>
            </a:gsLst>
            <a:lin ang="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5" name="Picture 24" descr="A green and black circle&#10;&#10;Description automatically generated with medium confidence">
            <a:extLst>
              <a:ext uri="{FF2B5EF4-FFF2-40B4-BE49-F238E27FC236}">
                <a16:creationId xmlns:a16="http://schemas.microsoft.com/office/drawing/2014/main" id="{DEAA04AD-8380-793D-F821-F4ABAEF841F9}"/>
              </a:ext>
            </a:extLst>
          </p:cNvPr>
          <p:cNvPicPr>
            <a:picLocks noGrp="1" noRot="1" noChangeAspect="1" noMove="1" noResize="1" noEditPoints="1" noAdjustHandles="1" noChangeArrowheads="1" noChangeShapeType="1" noCrop="1"/>
          </p:cNvPicPr>
          <p:nvPr/>
        </p:nvPicPr>
        <p:blipFill>
          <a:blip r:embed="rId2">
            <a:alphaModFix amt="20000"/>
          </a:blip>
          <a:stretch>
            <a:fillRect/>
          </a:stretch>
        </p:blipFill>
        <p:spPr>
          <a:xfrm>
            <a:off x="2188064" y="10130042"/>
            <a:ext cx="35547420" cy="35206438"/>
          </a:xfrm>
          <a:prstGeom prst="rect">
            <a:avLst/>
          </a:prstGeom>
        </p:spPr>
      </p:pic>
      <p:pic>
        <p:nvPicPr>
          <p:cNvPr id="3" name="Picture 2" descr="A puzzle piece with logos&#10;&#10;Description automatically generated">
            <a:extLst>
              <a:ext uri="{FF2B5EF4-FFF2-40B4-BE49-F238E27FC236}">
                <a16:creationId xmlns:a16="http://schemas.microsoft.com/office/drawing/2014/main" id="{B76B99DD-AAFE-9A33-EBBD-230A0E9401A4}"/>
              </a:ext>
            </a:extLst>
          </p:cNvPr>
          <p:cNvPicPr>
            <a:picLocks noChangeAspect="1"/>
          </p:cNvPicPr>
          <p:nvPr/>
        </p:nvPicPr>
        <p:blipFill>
          <a:blip r:embed="rId3"/>
          <a:stretch>
            <a:fillRect/>
          </a:stretch>
        </p:blipFill>
        <p:spPr>
          <a:xfrm>
            <a:off x="4345664" y="19027945"/>
            <a:ext cx="21583883" cy="7397259"/>
          </a:xfrm>
          <a:prstGeom prst="rect">
            <a:avLst/>
          </a:prstGeom>
        </p:spPr>
      </p:pic>
      <p:sp>
        <p:nvSpPr>
          <p:cNvPr id="8" name="Rectangle 7">
            <a:extLst>
              <a:ext uri="{FF2B5EF4-FFF2-40B4-BE49-F238E27FC236}">
                <a16:creationId xmlns:a16="http://schemas.microsoft.com/office/drawing/2014/main" id="{D9BBBB91-0765-44E0-F0E2-53434F1F0BC5}"/>
              </a:ext>
            </a:extLst>
          </p:cNvPr>
          <p:cNvSpPr/>
          <p:nvPr/>
        </p:nvSpPr>
        <p:spPr>
          <a:xfrm>
            <a:off x="0" y="34851008"/>
            <a:ext cx="30275213" cy="5897099"/>
          </a:xfrm>
          <a:prstGeom prst="rect">
            <a:avLst/>
          </a:prstGeom>
          <a:gradFill>
            <a:gsLst>
              <a:gs pos="0">
                <a:srgbClr val="37B49A"/>
              </a:gs>
              <a:gs pos="100000">
                <a:srgbClr val="5DB874"/>
              </a:gs>
            </a:gsLst>
            <a:lin ang="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66D5229C-FE33-FD2A-15DD-4FA500555AEE}"/>
              </a:ext>
            </a:extLst>
          </p:cNvPr>
          <p:cNvSpPr txBox="1"/>
          <p:nvPr/>
        </p:nvSpPr>
        <p:spPr>
          <a:xfrm>
            <a:off x="8929008" y="35512339"/>
            <a:ext cx="20840020" cy="4124206"/>
          </a:xfrm>
          <a:prstGeom prst="rect">
            <a:avLst/>
          </a:prstGeom>
          <a:noFill/>
        </p:spPr>
        <p:txBody>
          <a:bodyPr wrap="square" rtlCol="0">
            <a:spAutoFit/>
          </a:bodyPr>
          <a:lstStyle/>
          <a:p>
            <a:pPr algn="l" fontAlgn="base"/>
            <a:r>
              <a:rPr lang="en-US" sz="3000" b="0" i="0" u="none" strike="noStrike" dirty="0">
                <a:solidFill>
                  <a:schemeClr val="bg1"/>
                </a:solidFill>
                <a:effectLst/>
                <a:latin typeface="Gadugi" panose="020B0502040204020203" pitchFamily="34" charset="0"/>
                <a:ea typeface="Gadugi" panose="020B0502040204020203" pitchFamily="34" charset="0"/>
                <a:cs typeface="prompt" panose="020B0502040204020203" pitchFamily="2" charset="-34"/>
              </a:rPr>
              <a:t>ACKNOWLEDGMENT: Move2THz is supported by the Chips Joint Undertaking and its members, including the top-up funding by National Authorities under Grant Agreement n° 101139842.</a:t>
            </a:r>
          </a:p>
          <a:p>
            <a:pPr algn="l" fontAlgn="base"/>
            <a:r>
              <a:rPr lang="en-US" sz="3000" b="0" i="0" u="none" strike="noStrike" dirty="0">
                <a:solidFill>
                  <a:schemeClr val="bg1"/>
                </a:solidFill>
                <a:effectLst/>
                <a:latin typeface="Gadugi" panose="020B0502040204020203" pitchFamily="34" charset="0"/>
                <a:ea typeface="Gadugi" panose="020B0502040204020203" pitchFamily="34" charset="0"/>
                <a:cs typeface="prompt" panose="020B0502040204020203" pitchFamily="2" charset="-34"/>
              </a:rPr>
              <a:t>​</a:t>
            </a:r>
          </a:p>
          <a:p>
            <a:pPr algn="l" fontAlgn="base"/>
            <a:r>
              <a:rPr lang="en-US" sz="3000" b="0" i="0" u="none" strike="noStrike" dirty="0">
                <a:solidFill>
                  <a:schemeClr val="bg1"/>
                </a:solidFill>
                <a:effectLst/>
                <a:latin typeface="Gadugi" panose="020B0502040204020203" pitchFamily="34" charset="0"/>
                <a:ea typeface="Gadugi" panose="020B0502040204020203" pitchFamily="34" charset="0"/>
                <a:cs typeface="prompt" panose="020B0502040204020203" pitchFamily="2" charset="-34"/>
              </a:rPr>
              <a:t>Funded by the European Union. Views and opinions expressed are however those of the author(s) only and do not necessarily reflect those of the European Union or the granting authority. Neither the European Union nor the granting authority can be held responsible for them.</a:t>
            </a:r>
          </a:p>
          <a:p>
            <a:endParaRPr lang="en-US" dirty="0"/>
          </a:p>
        </p:txBody>
      </p:sp>
      <p:pic>
        <p:nvPicPr>
          <p:cNvPr id="12" name="Picture 11" descr="A white text on a black background&#10;&#10;Description automatically generated">
            <a:extLst>
              <a:ext uri="{FF2B5EF4-FFF2-40B4-BE49-F238E27FC236}">
                <a16:creationId xmlns:a16="http://schemas.microsoft.com/office/drawing/2014/main" id="{7898CF21-D79A-822E-049C-F17831DFC35C}"/>
              </a:ext>
            </a:extLst>
          </p:cNvPr>
          <p:cNvPicPr>
            <a:picLocks noChangeAspect="1"/>
          </p:cNvPicPr>
          <p:nvPr/>
        </p:nvPicPr>
        <p:blipFill>
          <a:blip r:embed="rId4"/>
          <a:stretch>
            <a:fillRect/>
          </a:stretch>
        </p:blipFill>
        <p:spPr>
          <a:xfrm>
            <a:off x="15127507" y="39024391"/>
            <a:ext cx="4221511" cy="1252824"/>
          </a:xfrm>
          <a:prstGeom prst="rect">
            <a:avLst/>
          </a:prstGeom>
        </p:spPr>
      </p:pic>
      <p:pic>
        <p:nvPicPr>
          <p:cNvPr id="14" name="Picture 13" descr="A black background with white text&#10;&#10;Description automatically generated">
            <a:extLst>
              <a:ext uri="{FF2B5EF4-FFF2-40B4-BE49-F238E27FC236}">
                <a16:creationId xmlns:a16="http://schemas.microsoft.com/office/drawing/2014/main" id="{094279D7-A641-5BD2-92B9-F9F594BEA5C5}"/>
              </a:ext>
            </a:extLst>
          </p:cNvPr>
          <p:cNvPicPr>
            <a:picLocks noChangeAspect="1"/>
          </p:cNvPicPr>
          <p:nvPr/>
        </p:nvPicPr>
        <p:blipFill>
          <a:blip r:embed="rId5"/>
          <a:stretch>
            <a:fillRect/>
          </a:stretch>
        </p:blipFill>
        <p:spPr>
          <a:xfrm>
            <a:off x="8929008" y="39024391"/>
            <a:ext cx="5615214" cy="1252824"/>
          </a:xfrm>
          <a:prstGeom prst="rect">
            <a:avLst/>
          </a:prstGeom>
        </p:spPr>
      </p:pic>
      <p:sp>
        <p:nvSpPr>
          <p:cNvPr id="15" name="TextBox 14">
            <a:extLst>
              <a:ext uri="{FF2B5EF4-FFF2-40B4-BE49-F238E27FC236}">
                <a16:creationId xmlns:a16="http://schemas.microsoft.com/office/drawing/2014/main" id="{9F73E8D5-C19F-BB11-312E-57136A602AB0}"/>
              </a:ext>
            </a:extLst>
          </p:cNvPr>
          <p:cNvSpPr txBox="1"/>
          <p:nvPr/>
        </p:nvSpPr>
        <p:spPr>
          <a:xfrm>
            <a:off x="9243929" y="41521081"/>
            <a:ext cx="2582723" cy="1815882"/>
          </a:xfrm>
          <a:prstGeom prst="rect">
            <a:avLst/>
          </a:prstGeom>
          <a:noFill/>
        </p:spPr>
        <p:txBody>
          <a:bodyPr wrap="square" rtlCol="0">
            <a:spAutoFit/>
          </a:bodyPr>
          <a:lstStyle/>
          <a:p>
            <a:pPr algn="l" fontAlgn="base"/>
            <a:r>
              <a:rPr lang="en-US" sz="3000" b="0" i="0" u="none" strike="noStrike" dirty="0">
                <a:solidFill>
                  <a:schemeClr val="bg1"/>
                </a:solidFill>
                <a:effectLst/>
                <a:latin typeface="Gadugi" panose="020B0502040204020203" pitchFamily="34" charset="0"/>
                <a:ea typeface="Gadugi" panose="020B0502040204020203" pitchFamily="34" charset="0"/>
                <a:cs typeface="prompt" panose="020B0502040204020203" pitchFamily="2" charset="-34"/>
              </a:rPr>
              <a:t>@move2thz</a:t>
            </a:r>
          </a:p>
          <a:p>
            <a:endParaRPr lang="en-US" dirty="0"/>
          </a:p>
        </p:txBody>
      </p:sp>
      <p:sp>
        <p:nvSpPr>
          <p:cNvPr id="16" name="TextBox 15">
            <a:extLst>
              <a:ext uri="{FF2B5EF4-FFF2-40B4-BE49-F238E27FC236}">
                <a16:creationId xmlns:a16="http://schemas.microsoft.com/office/drawing/2014/main" id="{0900EFC6-D0F5-9891-22F2-5B900486AD9B}"/>
              </a:ext>
            </a:extLst>
          </p:cNvPr>
          <p:cNvSpPr txBox="1"/>
          <p:nvPr/>
        </p:nvSpPr>
        <p:spPr>
          <a:xfrm>
            <a:off x="14408360" y="41521081"/>
            <a:ext cx="3352163" cy="1815882"/>
          </a:xfrm>
          <a:prstGeom prst="rect">
            <a:avLst/>
          </a:prstGeom>
          <a:noFill/>
        </p:spPr>
        <p:txBody>
          <a:bodyPr wrap="square" rtlCol="0">
            <a:spAutoFit/>
          </a:bodyPr>
          <a:lstStyle/>
          <a:p>
            <a:pPr algn="l" fontAlgn="base"/>
            <a:r>
              <a:rPr lang="en-US" sz="3000" b="0" i="0" u="none" strike="noStrike" dirty="0">
                <a:solidFill>
                  <a:schemeClr val="bg1"/>
                </a:solidFill>
                <a:effectLst/>
                <a:latin typeface="Gadugi" panose="020B0502040204020203" pitchFamily="34" charset="0"/>
                <a:ea typeface="Gadugi" panose="020B0502040204020203" pitchFamily="34" charset="0"/>
                <a:cs typeface="prompt" panose="020B0502040204020203" pitchFamily="2" charset="-34"/>
              </a:rPr>
              <a:t>@move2thz</a:t>
            </a:r>
          </a:p>
          <a:p>
            <a:endParaRPr lang="en-US" dirty="0"/>
          </a:p>
        </p:txBody>
      </p:sp>
      <p:sp>
        <p:nvSpPr>
          <p:cNvPr id="17" name="TextBox 16">
            <a:extLst>
              <a:ext uri="{FF2B5EF4-FFF2-40B4-BE49-F238E27FC236}">
                <a16:creationId xmlns:a16="http://schemas.microsoft.com/office/drawing/2014/main" id="{530505C5-5A86-D7AB-EFA4-32E47DE3DFD2}"/>
              </a:ext>
            </a:extLst>
          </p:cNvPr>
          <p:cNvSpPr txBox="1"/>
          <p:nvPr/>
        </p:nvSpPr>
        <p:spPr>
          <a:xfrm>
            <a:off x="19961774" y="41521081"/>
            <a:ext cx="3352163" cy="1815882"/>
          </a:xfrm>
          <a:prstGeom prst="rect">
            <a:avLst/>
          </a:prstGeom>
          <a:noFill/>
        </p:spPr>
        <p:txBody>
          <a:bodyPr wrap="square" rtlCol="0">
            <a:spAutoFit/>
          </a:bodyPr>
          <a:lstStyle/>
          <a:p>
            <a:pPr algn="l" fontAlgn="base"/>
            <a:r>
              <a:rPr lang="en-US" sz="3000" b="0" i="0" u="none" strike="noStrike" dirty="0">
                <a:solidFill>
                  <a:schemeClr val="bg1"/>
                </a:solidFill>
                <a:effectLst/>
                <a:latin typeface="Gadugi" panose="020B0502040204020203" pitchFamily="34" charset="0"/>
                <a:ea typeface="Gadugi" panose="020B0502040204020203" pitchFamily="34" charset="0"/>
                <a:cs typeface="prompt" panose="020B0502040204020203" pitchFamily="2" charset="-34"/>
              </a:rPr>
              <a:t>Move2thz.eu</a:t>
            </a:r>
          </a:p>
          <a:p>
            <a:endParaRPr lang="en-US" dirty="0"/>
          </a:p>
        </p:txBody>
      </p:sp>
      <p:pic>
        <p:nvPicPr>
          <p:cNvPr id="19" name="Picture 18" descr="A black and white logo&#10;&#10;Description automatically generated">
            <a:extLst>
              <a:ext uri="{FF2B5EF4-FFF2-40B4-BE49-F238E27FC236}">
                <a16:creationId xmlns:a16="http://schemas.microsoft.com/office/drawing/2014/main" id="{0408D231-74F3-A131-5ACB-DEFCC1F9C1EF}"/>
              </a:ext>
            </a:extLst>
          </p:cNvPr>
          <p:cNvPicPr>
            <a:picLocks noChangeAspect="1"/>
          </p:cNvPicPr>
          <p:nvPr/>
        </p:nvPicPr>
        <p:blipFill>
          <a:blip r:embed="rId6"/>
          <a:stretch>
            <a:fillRect/>
          </a:stretch>
        </p:blipFill>
        <p:spPr>
          <a:xfrm>
            <a:off x="13176515" y="41305411"/>
            <a:ext cx="963170" cy="963170"/>
          </a:xfrm>
          <a:prstGeom prst="rect">
            <a:avLst/>
          </a:prstGeom>
        </p:spPr>
      </p:pic>
      <p:pic>
        <p:nvPicPr>
          <p:cNvPr id="21" name="Picture 20" descr="A white x on a black background&#10;&#10;Description automatically generated">
            <a:extLst>
              <a:ext uri="{FF2B5EF4-FFF2-40B4-BE49-F238E27FC236}">
                <a16:creationId xmlns:a16="http://schemas.microsoft.com/office/drawing/2014/main" id="{FA9AA048-F3EF-BEEA-E3C8-FFD899604649}"/>
              </a:ext>
            </a:extLst>
          </p:cNvPr>
          <p:cNvPicPr>
            <a:picLocks noChangeAspect="1"/>
          </p:cNvPicPr>
          <p:nvPr/>
        </p:nvPicPr>
        <p:blipFill>
          <a:blip r:embed="rId7"/>
          <a:stretch>
            <a:fillRect/>
          </a:stretch>
        </p:blipFill>
        <p:spPr>
          <a:xfrm>
            <a:off x="7957142" y="41351131"/>
            <a:ext cx="963170" cy="871730"/>
          </a:xfrm>
          <a:prstGeom prst="rect">
            <a:avLst/>
          </a:prstGeom>
        </p:spPr>
      </p:pic>
      <p:pic>
        <p:nvPicPr>
          <p:cNvPr id="23" name="Picture 22" descr="A white circle with a black background&#10;&#10;Description automatically generated">
            <a:extLst>
              <a:ext uri="{FF2B5EF4-FFF2-40B4-BE49-F238E27FC236}">
                <a16:creationId xmlns:a16="http://schemas.microsoft.com/office/drawing/2014/main" id="{003FECDC-00B9-E4C8-EC86-6248BB81CAE0}"/>
              </a:ext>
            </a:extLst>
          </p:cNvPr>
          <p:cNvPicPr>
            <a:picLocks noChangeAspect="1"/>
          </p:cNvPicPr>
          <p:nvPr/>
        </p:nvPicPr>
        <p:blipFill>
          <a:blip r:embed="rId8"/>
          <a:stretch>
            <a:fillRect/>
          </a:stretch>
        </p:blipFill>
        <p:spPr>
          <a:xfrm>
            <a:off x="18664040" y="41305411"/>
            <a:ext cx="963170" cy="963170"/>
          </a:xfrm>
          <a:prstGeom prst="rect">
            <a:avLst/>
          </a:prstGeom>
        </p:spPr>
      </p:pic>
      <p:pic>
        <p:nvPicPr>
          <p:cNvPr id="27" name="Picture 26" descr="A green background with black text&#10;&#10;Description automatically generated">
            <a:extLst>
              <a:ext uri="{FF2B5EF4-FFF2-40B4-BE49-F238E27FC236}">
                <a16:creationId xmlns:a16="http://schemas.microsoft.com/office/drawing/2014/main" id="{DBD1C089-4F6D-5682-9E9B-E2857C0651FF}"/>
              </a:ext>
            </a:extLst>
          </p:cNvPr>
          <p:cNvPicPr>
            <a:picLocks noChangeAspect="1"/>
          </p:cNvPicPr>
          <p:nvPr/>
        </p:nvPicPr>
        <p:blipFill>
          <a:blip r:embed="rId9"/>
          <a:stretch>
            <a:fillRect/>
          </a:stretch>
        </p:blipFill>
        <p:spPr>
          <a:xfrm>
            <a:off x="16434120" y="12716128"/>
            <a:ext cx="12197857" cy="5970139"/>
          </a:xfrm>
          <a:prstGeom prst="rect">
            <a:avLst/>
          </a:prstGeom>
        </p:spPr>
      </p:pic>
      <p:pic>
        <p:nvPicPr>
          <p:cNvPr id="29" name="Picture 28" descr="A green screen with black text&#10;&#10;Description automatically generated">
            <a:extLst>
              <a:ext uri="{FF2B5EF4-FFF2-40B4-BE49-F238E27FC236}">
                <a16:creationId xmlns:a16="http://schemas.microsoft.com/office/drawing/2014/main" id="{E56A42C1-CE07-C592-0019-713F0318BEA1}"/>
              </a:ext>
            </a:extLst>
          </p:cNvPr>
          <p:cNvPicPr>
            <a:picLocks noChangeAspect="1"/>
          </p:cNvPicPr>
          <p:nvPr/>
        </p:nvPicPr>
        <p:blipFill>
          <a:blip r:embed="rId10"/>
          <a:stretch>
            <a:fillRect/>
          </a:stretch>
        </p:blipFill>
        <p:spPr>
          <a:xfrm>
            <a:off x="1637385" y="12765170"/>
            <a:ext cx="12203709" cy="5970139"/>
          </a:xfrm>
          <a:prstGeom prst="rect">
            <a:avLst/>
          </a:prstGeom>
        </p:spPr>
      </p:pic>
      <p:pic>
        <p:nvPicPr>
          <p:cNvPr id="31" name="Picture 30" descr="A person in white protective gear looking at a microscope&#10;&#10;Description automatically generated">
            <a:extLst>
              <a:ext uri="{FF2B5EF4-FFF2-40B4-BE49-F238E27FC236}">
                <a16:creationId xmlns:a16="http://schemas.microsoft.com/office/drawing/2014/main" id="{AA3F47D1-B497-BD8F-AC90-82F13B1B138D}"/>
              </a:ext>
            </a:extLst>
          </p:cNvPr>
          <p:cNvPicPr>
            <a:picLocks noGrp="1" noRot="1" noChangeAspect="1" noMove="1" noResize="1" noEditPoints="1" noAdjustHandles="1" noChangeArrowheads="1" noChangeShapeType="1" noCrop="1"/>
          </p:cNvPicPr>
          <p:nvPr/>
        </p:nvPicPr>
        <p:blipFill>
          <a:blip r:embed="rId11"/>
          <a:srcRect t="16661" b="12355"/>
          <a:stretch/>
        </p:blipFill>
        <p:spPr>
          <a:xfrm flipH="1">
            <a:off x="-1507143" y="0"/>
            <a:ext cx="32766925" cy="11940896"/>
          </a:xfrm>
          <a:prstGeom prst="rect">
            <a:avLst/>
          </a:prstGeom>
        </p:spPr>
      </p:pic>
      <p:sp>
        <p:nvSpPr>
          <p:cNvPr id="34" name="Rectangle 33">
            <a:extLst>
              <a:ext uri="{FF2B5EF4-FFF2-40B4-BE49-F238E27FC236}">
                <a16:creationId xmlns:a16="http://schemas.microsoft.com/office/drawing/2014/main" id="{C993BAF9-2059-1F6E-BEC7-24B6E0E16C83}"/>
              </a:ext>
            </a:extLst>
          </p:cNvPr>
          <p:cNvSpPr/>
          <p:nvPr/>
        </p:nvSpPr>
        <p:spPr>
          <a:xfrm rot="16200000">
            <a:off x="1135381" y="-1332081"/>
            <a:ext cx="11940898" cy="14605059"/>
          </a:xfrm>
          <a:prstGeom prst="rect">
            <a:avLst/>
          </a:prstGeom>
          <a:gradFill>
            <a:gsLst>
              <a:gs pos="100000">
                <a:srgbClr val="3B2C5F">
                  <a:alpha val="0"/>
                </a:srgbClr>
              </a:gs>
              <a:gs pos="14000">
                <a:srgbClr val="0C0E0F"/>
              </a:gs>
            </a:gsLst>
            <a:lin ang="5400000" scaled="0"/>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3" name="Picture 32" descr="A green and white text on a black background&#10;&#10;Description automatically generated">
            <a:extLst>
              <a:ext uri="{FF2B5EF4-FFF2-40B4-BE49-F238E27FC236}">
                <a16:creationId xmlns:a16="http://schemas.microsoft.com/office/drawing/2014/main" id="{905476C8-F42B-BDA0-9107-E5830000AABF}"/>
              </a:ext>
            </a:extLst>
          </p:cNvPr>
          <p:cNvPicPr>
            <a:picLocks noGrp="1" noRot="1" noChangeAspect="1" noMove="1" noResize="1" noEditPoints="1" noAdjustHandles="1" noChangeArrowheads="1" noChangeShapeType="1" noCrop="1"/>
          </p:cNvPicPr>
          <p:nvPr/>
        </p:nvPicPr>
        <p:blipFill>
          <a:blip r:embed="rId12"/>
          <a:stretch>
            <a:fillRect/>
          </a:stretch>
        </p:blipFill>
        <p:spPr>
          <a:xfrm>
            <a:off x="1172280" y="4445061"/>
            <a:ext cx="7748032" cy="3044958"/>
          </a:xfrm>
          <a:prstGeom prst="rect">
            <a:avLst/>
          </a:prstGeom>
        </p:spPr>
      </p:pic>
      <p:sp>
        <p:nvSpPr>
          <p:cNvPr id="36" name="TextBox 35">
            <a:extLst>
              <a:ext uri="{FF2B5EF4-FFF2-40B4-BE49-F238E27FC236}">
                <a16:creationId xmlns:a16="http://schemas.microsoft.com/office/drawing/2014/main" id="{05692178-1C33-B092-EA33-E52FE7F04F9F}"/>
              </a:ext>
            </a:extLst>
          </p:cNvPr>
          <p:cNvSpPr txBox="1">
            <a:spLocks noGrp="1" noRot="1" noMove="1" noResize="1" noEditPoints="1" noAdjustHandles="1" noChangeArrowheads="1" noChangeShapeType="1"/>
          </p:cNvSpPr>
          <p:nvPr/>
        </p:nvSpPr>
        <p:spPr>
          <a:xfrm>
            <a:off x="995164" y="7460389"/>
            <a:ext cx="11422456" cy="3170099"/>
          </a:xfrm>
          <a:prstGeom prst="rect">
            <a:avLst/>
          </a:prstGeom>
          <a:noFill/>
        </p:spPr>
        <p:txBody>
          <a:bodyPr wrap="square" rtlCol="0">
            <a:spAutoFit/>
          </a:bodyPr>
          <a:lstStyle/>
          <a:p>
            <a:pPr algn="l" fontAlgn="base"/>
            <a:r>
              <a:rPr lang="en-US" sz="5000" b="1" i="0" u="none" strike="noStrike" dirty="0">
                <a:solidFill>
                  <a:schemeClr val="bg1"/>
                </a:solidFill>
                <a:effectLst/>
                <a:latin typeface="Century Gothic" panose="020B0502020202020204" pitchFamily="34" charset="0"/>
                <a:ea typeface="Ebrima" panose="02000000000000000000" pitchFamily="2" charset="0"/>
                <a:cs typeface="Ebrima" panose="02000000000000000000" pitchFamily="2" charset="0"/>
              </a:rPr>
              <a:t>Sustainable </a:t>
            </a:r>
            <a:r>
              <a:rPr lang="en-US" sz="5000" b="1" i="0" u="none" strike="noStrike" dirty="0">
                <a:solidFill>
                  <a:srgbClr val="49B78B"/>
                </a:solidFill>
                <a:effectLst/>
                <a:latin typeface="Century Gothic" panose="020B0502020202020204" pitchFamily="34" charset="0"/>
                <a:ea typeface="Ebrima" panose="02000000000000000000" pitchFamily="2" charset="0"/>
                <a:cs typeface="Ebrima" panose="02000000000000000000" pitchFamily="2" charset="0"/>
              </a:rPr>
              <a:t>Indium Phosphide (</a:t>
            </a:r>
            <a:r>
              <a:rPr lang="en-US" sz="5000" b="1" i="0" u="none" strike="noStrike" dirty="0" err="1">
                <a:solidFill>
                  <a:srgbClr val="49B78B"/>
                </a:solidFill>
                <a:effectLst/>
                <a:latin typeface="Century Gothic" panose="020B0502020202020204" pitchFamily="34" charset="0"/>
                <a:ea typeface="Ebrima" panose="02000000000000000000" pitchFamily="2" charset="0"/>
                <a:cs typeface="Ebrima" panose="02000000000000000000" pitchFamily="2" charset="0"/>
              </a:rPr>
              <a:t>InP</a:t>
            </a:r>
            <a:r>
              <a:rPr lang="en-US" sz="5000" b="1" i="0" u="none" strike="noStrike" dirty="0">
                <a:solidFill>
                  <a:srgbClr val="49B78B"/>
                </a:solidFill>
                <a:effectLst/>
                <a:latin typeface="Century Gothic" panose="020B0502020202020204" pitchFamily="34" charset="0"/>
                <a:ea typeface="Ebrima" panose="02000000000000000000" pitchFamily="2" charset="0"/>
                <a:cs typeface="Ebrima" panose="02000000000000000000" pitchFamily="2" charset="0"/>
              </a:rPr>
              <a:t>) </a:t>
            </a:r>
            <a:r>
              <a:rPr lang="en-US" sz="5000" b="1" i="0" u="none" strike="noStrike" dirty="0">
                <a:solidFill>
                  <a:schemeClr val="bg1"/>
                </a:solidFill>
                <a:effectLst/>
                <a:latin typeface="Century Gothic" panose="020B0502020202020204" pitchFamily="34" charset="0"/>
                <a:ea typeface="Ebrima" panose="02000000000000000000" pitchFamily="2" charset="0"/>
                <a:cs typeface="Ebrima" panose="02000000000000000000" pitchFamily="2" charset="0"/>
              </a:rPr>
              <a:t>platform and ecosystem upscaling, enabling future mass market </a:t>
            </a:r>
          </a:p>
          <a:p>
            <a:pPr algn="l" fontAlgn="base"/>
            <a:r>
              <a:rPr lang="en-US" sz="5000" b="1" i="0" u="none" strike="noStrike" dirty="0">
                <a:solidFill>
                  <a:schemeClr val="bg1"/>
                </a:solidFill>
                <a:effectLst/>
                <a:latin typeface="Century Gothic" panose="020B0502020202020204" pitchFamily="34" charset="0"/>
                <a:ea typeface="Ebrima" panose="02000000000000000000" pitchFamily="2" charset="0"/>
                <a:cs typeface="Ebrima" panose="02000000000000000000" pitchFamily="2" charset="0"/>
              </a:rPr>
              <a:t>(sub-)THz applications</a:t>
            </a:r>
            <a:endParaRPr lang="en-US" sz="5000" b="1" dirty="0">
              <a:latin typeface="Century Gothic" panose="020B0502020202020204" pitchFamily="34" charset="0"/>
              <a:ea typeface="Ebrima" panose="02000000000000000000" pitchFamily="2" charset="0"/>
              <a:cs typeface="Ebrima" panose="02000000000000000000" pitchFamily="2" charset="0"/>
            </a:endParaRPr>
          </a:p>
        </p:txBody>
      </p:sp>
      <p:sp>
        <p:nvSpPr>
          <p:cNvPr id="2" name="TextBox 1">
            <a:extLst>
              <a:ext uri="{FF2B5EF4-FFF2-40B4-BE49-F238E27FC236}">
                <a16:creationId xmlns:a16="http://schemas.microsoft.com/office/drawing/2014/main" id="{97939001-DA54-C7CF-B6F1-5133EE7BC4AB}"/>
              </a:ext>
            </a:extLst>
          </p:cNvPr>
          <p:cNvSpPr txBox="1"/>
          <p:nvPr/>
        </p:nvSpPr>
        <p:spPr>
          <a:xfrm>
            <a:off x="1630211" y="28646907"/>
            <a:ext cx="26994592" cy="2400657"/>
          </a:xfrm>
          <a:prstGeom prst="rect">
            <a:avLst/>
          </a:prstGeom>
          <a:noFill/>
        </p:spPr>
        <p:txBody>
          <a:bodyPr wrap="square" rtlCol="0">
            <a:spAutoFit/>
          </a:bodyPr>
          <a:lstStyle/>
          <a:p>
            <a:r>
              <a:rPr lang="en-US" sz="5000" b="1" dirty="0">
                <a:latin typeface="Century Gothic" panose="020B0502020202020204" pitchFamily="34" charset="0"/>
                <a:ea typeface="Ebrima" panose="02000000000000000000" pitchFamily="2" charset="0"/>
                <a:cs typeface="Ebrima" panose="02000000000000000000" pitchFamily="2" charset="0"/>
              </a:rPr>
              <a:t>Title </a:t>
            </a:r>
            <a:r>
              <a:rPr lang="en-US" sz="5000" b="1" dirty="0" err="1">
                <a:latin typeface="Century Gothic" panose="020B0502020202020204" pitchFamily="34" charset="0"/>
                <a:ea typeface="Ebrima" panose="02000000000000000000" pitchFamily="2" charset="0"/>
                <a:cs typeface="Ebrima" panose="02000000000000000000" pitchFamily="2" charset="0"/>
              </a:rPr>
              <a:t>title</a:t>
            </a:r>
            <a:r>
              <a:rPr lang="en-US" sz="5000" b="1" dirty="0">
                <a:latin typeface="Century Gothic" panose="020B0502020202020204" pitchFamily="34" charset="0"/>
                <a:ea typeface="Ebrima" panose="02000000000000000000" pitchFamily="2" charset="0"/>
                <a:cs typeface="Ebrima" panose="02000000000000000000" pitchFamily="2" charset="0"/>
              </a:rPr>
              <a:t> </a:t>
            </a:r>
            <a:r>
              <a:rPr lang="en-US" sz="5000" b="1" dirty="0" err="1">
                <a:latin typeface="Century Gothic" panose="020B0502020202020204" pitchFamily="34" charset="0"/>
                <a:ea typeface="Ebrima" panose="02000000000000000000" pitchFamily="2" charset="0"/>
                <a:cs typeface="Ebrima" panose="02000000000000000000" pitchFamily="2" charset="0"/>
              </a:rPr>
              <a:t>title</a:t>
            </a:r>
            <a:endParaRPr lang="en-US" sz="5000" b="1" dirty="0">
              <a:latin typeface="Century Gothic" panose="020B0502020202020204" pitchFamily="34" charset="0"/>
              <a:ea typeface="Ebrima" panose="02000000000000000000" pitchFamily="2" charset="0"/>
              <a:cs typeface="Ebrima" panose="02000000000000000000" pitchFamily="2" charset="0"/>
            </a:endParaRPr>
          </a:p>
          <a:p>
            <a:endParaRPr lang="en-US" sz="5000" dirty="0">
              <a:latin typeface="Century Gothic" panose="020B0502020202020204" pitchFamily="34" charset="0"/>
              <a:ea typeface="Ebrima" panose="02000000000000000000" pitchFamily="2" charset="0"/>
              <a:cs typeface="Ebrima" panose="02000000000000000000" pitchFamily="2" charset="0"/>
            </a:endParaRPr>
          </a:p>
          <a:p>
            <a:r>
              <a:rPr lang="en-US" sz="5000" dirty="0">
                <a:latin typeface="Century Gothic" panose="020B0502020202020204" pitchFamily="34" charset="0"/>
                <a:ea typeface="Ebrima" panose="02000000000000000000" pitchFamily="2" charset="0"/>
                <a:cs typeface="Ebrima" panose="02000000000000000000" pitchFamily="2" charset="0"/>
              </a:rPr>
              <a:t>Text about your event</a:t>
            </a:r>
            <a:r>
              <a:rPr lang="lt-LT" sz="5000" dirty="0">
                <a:latin typeface="Century Gothic" panose="020B0502020202020204" pitchFamily="34" charset="0"/>
                <a:ea typeface="Ebrima" panose="02000000000000000000" pitchFamily="2" charset="0"/>
                <a:cs typeface="Ebrima" panose="02000000000000000000" pitchFamily="2" charset="0"/>
              </a:rPr>
              <a:t>, </a:t>
            </a:r>
            <a:r>
              <a:rPr lang="lt-LT" sz="5000" dirty="0" err="1">
                <a:latin typeface="Century Gothic" panose="020B0502020202020204" pitchFamily="34" charset="0"/>
                <a:ea typeface="Ebrima" panose="02000000000000000000" pitchFamily="2" charset="0"/>
                <a:cs typeface="Ebrima" panose="02000000000000000000" pitchFamily="2" charset="0"/>
              </a:rPr>
              <a:t>company</a:t>
            </a:r>
            <a:r>
              <a:rPr lang="lt-LT" sz="5000" dirty="0">
                <a:latin typeface="Century Gothic" panose="020B0502020202020204" pitchFamily="34" charset="0"/>
                <a:ea typeface="Ebrima" panose="02000000000000000000" pitchFamily="2" charset="0"/>
                <a:cs typeface="Ebrima" panose="02000000000000000000" pitchFamily="2" charset="0"/>
              </a:rPr>
              <a:t> </a:t>
            </a:r>
            <a:r>
              <a:rPr lang="lt-LT" sz="5000" dirty="0" err="1">
                <a:latin typeface="Century Gothic" panose="020B0502020202020204" pitchFamily="34" charset="0"/>
                <a:ea typeface="Ebrima" panose="02000000000000000000" pitchFamily="2" charset="0"/>
                <a:cs typeface="Ebrima" panose="02000000000000000000" pitchFamily="2" charset="0"/>
              </a:rPr>
              <a:t>collaboration</a:t>
            </a:r>
            <a:r>
              <a:rPr lang="lt-LT" sz="5000" dirty="0">
                <a:latin typeface="Century Gothic" panose="020B0502020202020204" pitchFamily="34" charset="0"/>
                <a:ea typeface="Ebrima" panose="02000000000000000000" pitchFamily="2" charset="0"/>
                <a:cs typeface="Ebrima" panose="02000000000000000000" pitchFamily="2" charset="0"/>
              </a:rPr>
              <a:t>,</a:t>
            </a:r>
            <a:r>
              <a:rPr lang="en-US" sz="5000" dirty="0">
                <a:latin typeface="Century Gothic" panose="020B0502020202020204" pitchFamily="34" charset="0"/>
                <a:ea typeface="Ebrima" panose="02000000000000000000" pitchFamily="2" charset="0"/>
                <a:cs typeface="Ebrima" panose="02000000000000000000" pitchFamily="2" charset="0"/>
              </a:rPr>
              <a:t> or other</a:t>
            </a:r>
            <a:r>
              <a:rPr lang="lt-LT" sz="5000" dirty="0">
                <a:latin typeface="Century Gothic" panose="020B0502020202020204" pitchFamily="34" charset="0"/>
                <a:ea typeface="Ebrima" panose="02000000000000000000" pitchFamily="2" charset="0"/>
                <a:cs typeface="Ebrima" panose="02000000000000000000" pitchFamily="2" charset="0"/>
              </a:rPr>
              <a:t>. //...///</a:t>
            </a:r>
            <a:endParaRPr lang="en-GB" sz="5000" dirty="0">
              <a:latin typeface="Century Gothic" panose="020B0502020202020204" pitchFamily="34" charset="0"/>
              <a:ea typeface="Ebrima" panose="02000000000000000000" pitchFamily="2" charset="0"/>
              <a:cs typeface="Ebrima" panose="02000000000000000000" pitchFamily="2" charset="0"/>
            </a:endParaRPr>
          </a:p>
        </p:txBody>
      </p:sp>
      <p:sp>
        <p:nvSpPr>
          <p:cNvPr id="5" name="Rectangle 4">
            <a:extLst>
              <a:ext uri="{FF2B5EF4-FFF2-40B4-BE49-F238E27FC236}">
                <a16:creationId xmlns:a16="http://schemas.microsoft.com/office/drawing/2014/main" id="{67EAE914-2D49-F006-8B6C-F02869FDD8B2}"/>
              </a:ext>
            </a:extLst>
          </p:cNvPr>
          <p:cNvSpPr/>
          <p:nvPr/>
        </p:nvSpPr>
        <p:spPr>
          <a:xfrm>
            <a:off x="995164" y="35512339"/>
            <a:ext cx="6961978" cy="476487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82BB7C6B-140F-2591-B5E4-33D8DC2B4CF7}"/>
              </a:ext>
            </a:extLst>
          </p:cNvPr>
          <p:cNvSpPr txBox="1"/>
          <p:nvPr/>
        </p:nvSpPr>
        <p:spPr>
          <a:xfrm>
            <a:off x="1468737" y="37169003"/>
            <a:ext cx="6475211" cy="1631216"/>
          </a:xfrm>
          <a:prstGeom prst="rect">
            <a:avLst/>
          </a:prstGeom>
          <a:noFill/>
        </p:spPr>
        <p:txBody>
          <a:bodyPr wrap="square" rtlCol="0">
            <a:spAutoFit/>
          </a:bodyPr>
          <a:lstStyle/>
          <a:p>
            <a:r>
              <a:rPr lang="en-US" sz="5000" b="1" dirty="0">
                <a:latin typeface="Century Gothic" panose="020B0502020202020204" pitchFamily="34" charset="0"/>
                <a:ea typeface="Ebrima" panose="02000000000000000000" pitchFamily="2" charset="0"/>
                <a:cs typeface="Ebrima" panose="02000000000000000000" pitchFamily="2" charset="0"/>
              </a:rPr>
              <a:t>LOGO of the even</a:t>
            </a:r>
            <a:r>
              <a:rPr lang="lt-LT" sz="5000" b="1" dirty="0">
                <a:latin typeface="Century Gothic" panose="020B0502020202020204" pitchFamily="34" charset="0"/>
                <a:ea typeface="Ebrima" panose="02000000000000000000" pitchFamily="2" charset="0"/>
                <a:cs typeface="Ebrima" panose="02000000000000000000" pitchFamily="2" charset="0"/>
              </a:rPr>
              <a:t>t </a:t>
            </a:r>
            <a:r>
              <a:rPr lang="lt-LT" sz="5000" b="1" dirty="0" err="1">
                <a:latin typeface="Century Gothic" panose="020B0502020202020204" pitchFamily="34" charset="0"/>
                <a:ea typeface="Ebrima" panose="02000000000000000000" pitchFamily="2" charset="0"/>
                <a:cs typeface="Ebrima" panose="02000000000000000000" pitchFamily="2" charset="0"/>
              </a:rPr>
              <a:t>or</a:t>
            </a:r>
            <a:r>
              <a:rPr lang="lt-LT" sz="5000" b="1" dirty="0">
                <a:latin typeface="Century Gothic" panose="020B0502020202020204" pitchFamily="34" charset="0"/>
                <a:ea typeface="Ebrima" panose="02000000000000000000" pitchFamily="2" charset="0"/>
                <a:cs typeface="Ebrima" panose="02000000000000000000" pitchFamily="2" charset="0"/>
              </a:rPr>
              <a:t> </a:t>
            </a:r>
            <a:r>
              <a:rPr lang="lt-LT" sz="5000" b="1" dirty="0" err="1">
                <a:latin typeface="Century Gothic" panose="020B0502020202020204" pitchFamily="34" charset="0"/>
                <a:ea typeface="Ebrima" panose="02000000000000000000" pitchFamily="2" charset="0"/>
                <a:cs typeface="Ebrima" panose="02000000000000000000" pitchFamily="2" charset="0"/>
              </a:rPr>
              <a:t>other</a:t>
            </a:r>
            <a:r>
              <a:rPr lang="lt-LT" sz="5000" b="1" dirty="0">
                <a:latin typeface="Century Gothic" panose="020B0502020202020204" pitchFamily="34" charset="0"/>
                <a:ea typeface="Ebrima" panose="02000000000000000000" pitchFamily="2" charset="0"/>
                <a:cs typeface="Ebrima" panose="02000000000000000000" pitchFamily="2" charset="0"/>
              </a:rPr>
              <a:t> </a:t>
            </a:r>
            <a:r>
              <a:rPr lang="lt-LT" sz="5000" b="1" dirty="0" err="1">
                <a:latin typeface="Century Gothic" panose="020B0502020202020204" pitchFamily="34" charset="0"/>
                <a:ea typeface="Ebrima" panose="02000000000000000000" pitchFamily="2" charset="0"/>
                <a:cs typeface="Ebrima" panose="02000000000000000000" pitchFamily="2" charset="0"/>
              </a:rPr>
              <a:t>information</a:t>
            </a:r>
            <a:endParaRPr lang="en-GB" sz="5000" dirty="0">
              <a:latin typeface="Century Gothic" panose="020B0502020202020204" pitchFamily="34" charset="0"/>
              <a:ea typeface="Ebrima" panose="02000000000000000000" pitchFamily="2" charset="0"/>
              <a:cs typeface="Ebrima" panose="02000000000000000000" pitchFamily="2" charset="0"/>
            </a:endParaRPr>
          </a:p>
        </p:txBody>
      </p:sp>
      <p:sp>
        <p:nvSpPr>
          <p:cNvPr id="6" name="Rectangle 5">
            <a:extLst>
              <a:ext uri="{FF2B5EF4-FFF2-40B4-BE49-F238E27FC236}">
                <a16:creationId xmlns:a16="http://schemas.microsoft.com/office/drawing/2014/main" id="{CD54999D-F74A-D384-C5D4-E2B2169C8C1E}"/>
              </a:ext>
            </a:extLst>
          </p:cNvPr>
          <p:cNvSpPr/>
          <p:nvPr/>
        </p:nvSpPr>
        <p:spPr>
          <a:xfrm>
            <a:off x="22437341" y="5740344"/>
            <a:ext cx="6961978" cy="476487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AD242187-9223-3656-11D7-2301CBF2A537}"/>
              </a:ext>
            </a:extLst>
          </p:cNvPr>
          <p:cNvSpPr txBox="1"/>
          <p:nvPr/>
        </p:nvSpPr>
        <p:spPr>
          <a:xfrm>
            <a:off x="22975939" y="7127437"/>
            <a:ext cx="6475211" cy="1631216"/>
          </a:xfrm>
          <a:prstGeom prst="rect">
            <a:avLst/>
          </a:prstGeom>
          <a:noFill/>
        </p:spPr>
        <p:txBody>
          <a:bodyPr wrap="square" rtlCol="0">
            <a:spAutoFit/>
          </a:bodyPr>
          <a:lstStyle/>
          <a:p>
            <a:r>
              <a:rPr lang="en-US" sz="5000" b="1" dirty="0">
                <a:latin typeface="Century Gothic" panose="020B0502020202020204" pitchFamily="34" charset="0"/>
                <a:ea typeface="Ebrima" panose="02000000000000000000" pitchFamily="2" charset="0"/>
                <a:cs typeface="Ebrima" panose="02000000000000000000" pitchFamily="2" charset="0"/>
              </a:rPr>
              <a:t>LOGO of the even</a:t>
            </a:r>
            <a:r>
              <a:rPr lang="lt-LT" sz="5000" b="1" dirty="0">
                <a:latin typeface="Century Gothic" panose="020B0502020202020204" pitchFamily="34" charset="0"/>
                <a:ea typeface="Ebrima" panose="02000000000000000000" pitchFamily="2" charset="0"/>
                <a:cs typeface="Ebrima" panose="02000000000000000000" pitchFamily="2" charset="0"/>
              </a:rPr>
              <a:t>t </a:t>
            </a:r>
            <a:r>
              <a:rPr lang="lt-LT" sz="5000" b="1" dirty="0" err="1">
                <a:latin typeface="Century Gothic" panose="020B0502020202020204" pitchFamily="34" charset="0"/>
                <a:ea typeface="Ebrima" panose="02000000000000000000" pitchFamily="2" charset="0"/>
                <a:cs typeface="Ebrima" panose="02000000000000000000" pitchFamily="2" charset="0"/>
              </a:rPr>
              <a:t>or</a:t>
            </a:r>
            <a:r>
              <a:rPr lang="lt-LT" sz="5000" b="1" dirty="0">
                <a:latin typeface="Century Gothic" panose="020B0502020202020204" pitchFamily="34" charset="0"/>
                <a:ea typeface="Ebrima" panose="02000000000000000000" pitchFamily="2" charset="0"/>
                <a:cs typeface="Ebrima" panose="02000000000000000000" pitchFamily="2" charset="0"/>
              </a:rPr>
              <a:t> </a:t>
            </a:r>
            <a:r>
              <a:rPr lang="lt-LT" sz="5000" b="1" dirty="0" err="1">
                <a:latin typeface="Century Gothic" panose="020B0502020202020204" pitchFamily="34" charset="0"/>
                <a:ea typeface="Ebrima" panose="02000000000000000000" pitchFamily="2" charset="0"/>
                <a:cs typeface="Ebrima" panose="02000000000000000000" pitchFamily="2" charset="0"/>
              </a:rPr>
              <a:t>other</a:t>
            </a:r>
            <a:r>
              <a:rPr lang="lt-LT" sz="5000" b="1" dirty="0">
                <a:latin typeface="Century Gothic" panose="020B0502020202020204" pitchFamily="34" charset="0"/>
                <a:ea typeface="Ebrima" panose="02000000000000000000" pitchFamily="2" charset="0"/>
                <a:cs typeface="Ebrima" panose="02000000000000000000" pitchFamily="2" charset="0"/>
              </a:rPr>
              <a:t> </a:t>
            </a:r>
            <a:r>
              <a:rPr lang="lt-LT" sz="5000" b="1" dirty="0" err="1">
                <a:latin typeface="Century Gothic" panose="020B0502020202020204" pitchFamily="34" charset="0"/>
                <a:ea typeface="Ebrima" panose="02000000000000000000" pitchFamily="2" charset="0"/>
                <a:cs typeface="Ebrima" panose="02000000000000000000" pitchFamily="2" charset="0"/>
              </a:rPr>
              <a:t>information</a:t>
            </a:r>
            <a:endParaRPr lang="en-GB" sz="5000" dirty="0">
              <a:latin typeface="Century Gothic" panose="020B0502020202020204" pitchFamily="34" charset="0"/>
              <a:ea typeface="Ebrima" panose="02000000000000000000" pitchFamily="2" charset="0"/>
              <a:cs typeface="Ebrima" panose="02000000000000000000" pitchFamily="2" charset="0"/>
            </a:endParaRPr>
          </a:p>
        </p:txBody>
      </p:sp>
    </p:spTree>
    <p:extLst>
      <p:ext uri="{BB962C8B-B14F-4D97-AF65-F5344CB8AC3E}">
        <p14:creationId xmlns:p14="http://schemas.microsoft.com/office/powerpoint/2010/main" val="1214977692"/>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eb478b2-61dd-4b2f-8bec-109f9b60847f" xsi:nil="true"/>
    <lcf76f155ced4ddcb4097134ff3c332f xmlns="b8699475-537a-4eb9-a054-daf14cb8264c">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DD4F00341D2124A8F7B002BAC54B78D" ma:contentTypeVersion="15" ma:contentTypeDescription="Create a new document." ma:contentTypeScope="" ma:versionID="078055cc93b627232f62f92789210b6a">
  <xsd:schema xmlns:xsd="http://www.w3.org/2001/XMLSchema" xmlns:xs="http://www.w3.org/2001/XMLSchema" xmlns:p="http://schemas.microsoft.com/office/2006/metadata/properties" xmlns:ns2="2eb478b2-61dd-4b2f-8bec-109f9b60847f" xmlns:ns3="b8699475-537a-4eb9-a054-daf14cb8264c" targetNamespace="http://schemas.microsoft.com/office/2006/metadata/properties" ma:root="true" ma:fieldsID="f7c393686af6ec49e4ac94fe14828955" ns2:_="" ns3:_="">
    <xsd:import namespace="2eb478b2-61dd-4b2f-8bec-109f9b60847f"/>
    <xsd:import namespace="b8699475-537a-4eb9-a054-daf14cb8264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ObjectDetectorVersions" minOccurs="0"/>
                <xsd:element ref="ns3:MediaServiceGenerationTime" minOccurs="0"/>
                <xsd:element ref="ns3:MediaServiceEventHashCode" minOccurs="0"/>
                <xsd:element ref="ns3:MediaLengthInSeconds" minOccurs="0"/>
                <xsd:element ref="ns3:MediaServiceLocation" minOccurs="0"/>
                <xsd:element ref="ns3:lcf76f155ced4ddcb4097134ff3c332f" minOccurs="0"/>
                <xsd:element ref="ns2:TaxCatchAll" minOccurs="0"/>
                <xsd:element ref="ns3:MediaServiceOCR"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b478b2-61dd-4b2f-8bec-109f9b60847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abe08014-7e58-442b-9c53-9e983e0a631b}" ma:internalName="TaxCatchAll" ma:showField="CatchAllData" ma:web="2eb478b2-61dd-4b2f-8bec-109f9b60847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8699475-537a-4eb9-a054-daf14cb8264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Location" ma:index="17" nillable="true" ma:displayName="Location" ma:indexed="true" ma:internalName="MediaServiceLocation"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4eb92449-c56c-4663-90fb-66b988ba9989"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9572D46-24D0-4E98-8BFA-26A4814B534E}">
  <ds:schemaRefs>
    <ds:schemaRef ds:uri="http://schemas.microsoft.com/office/2006/metadata/properties"/>
    <ds:schemaRef ds:uri="http://schemas.microsoft.com/office/infopath/2007/PartnerControls"/>
    <ds:schemaRef ds:uri="2eb478b2-61dd-4b2f-8bec-109f9b60847f"/>
    <ds:schemaRef ds:uri="b8699475-537a-4eb9-a054-daf14cb8264c"/>
  </ds:schemaRefs>
</ds:datastoreItem>
</file>

<file path=customXml/itemProps2.xml><?xml version="1.0" encoding="utf-8"?>
<ds:datastoreItem xmlns:ds="http://schemas.openxmlformats.org/officeDocument/2006/customXml" ds:itemID="{9EECA371-2FDB-4665-A2BC-771CE397C7A4}">
  <ds:schemaRefs>
    <ds:schemaRef ds:uri="http://schemas.microsoft.com/sharepoint/v3/contenttype/forms"/>
  </ds:schemaRefs>
</ds:datastoreItem>
</file>

<file path=customXml/itemProps3.xml><?xml version="1.0" encoding="utf-8"?>
<ds:datastoreItem xmlns:ds="http://schemas.openxmlformats.org/officeDocument/2006/customXml" ds:itemID="{88EB6D07-AD45-4903-8E1C-7DCD37805A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eb478b2-61dd-4b2f-8bec-109f9b60847f"/>
    <ds:schemaRef ds:uri="b8699475-537a-4eb9-a054-daf14cb8264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447</TotalTime>
  <Words>137</Words>
  <Application>Microsoft Office PowerPoint</Application>
  <PresentationFormat>Custom</PresentationFormat>
  <Paragraphs>13</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Century Gothic</vt:lpstr>
      <vt:lpstr>Gadugi</vt:lpstr>
      <vt:lpstr>Tema di Office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Pincopallo</dc:creator>
  <cp:lastModifiedBy>Ieva | Teraglobus</cp:lastModifiedBy>
  <cp:revision>92</cp:revision>
  <dcterms:created xsi:type="dcterms:W3CDTF">2024-10-23T19:37:50Z</dcterms:created>
  <dcterms:modified xsi:type="dcterms:W3CDTF">2025-01-02T10:18:42Z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254100.000000000</vt:lpwstr>
  </property>
  <property fmtid="{D5CDD505-2E9C-101B-9397-08002B2CF9AE}" pid="3" name="ContentTypeId">
    <vt:lpwstr>0x010100FDD4F00341D2124A8F7B002BAC54B78D</vt:lpwstr>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ies>
</file>